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42</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oB-HPC/opencl-training-code" TargetMode="External"/><Relationship Id="rId2" Type="http://schemas.openxmlformats.org/officeDocument/2006/relationships/hyperlink" Target="https://github.com/UoB-HPC/opencl-training-slides"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deviceinfo.o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42</a:t>
            </a:fld>
            <a:endParaRPr lang="en-GB"/>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43</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44</a:t>
            </a:fld>
            <a:endParaRPr lang="en-GB"/>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 (CC-BY)</a:t>
            </a:r>
          </a:p>
        </p:txBody>
      </p:sp>
      <p:sp>
        <p:nvSpPr>
          <p:cNvPr id="8" name="Content Placeholder 7"/>
          <p:cNvSpPr>
            <a:spLocks noGrp="1"/>
          </p:cNvSpPr>
          <p:nvPr>
            <p:ph idx="1"/>
          </p:nvPr>
        </p:nvSpPr>
        <p:spPr/>
        <p:txBody>
          <a:bodyPr>
            <a:normAutofit fontScale="92500"/>
          </a:bodyPr>
          <a:lstStyle/>
          <a:p>
            <a:pPr marL="0" indent="0" algn="ctr">
              <a:buNone/>
            </a:pPr>
            <a:endParaRPr lang="en-GB" sz="2400" dirty="0"/>
          </a:p>
          <a:p>
            <a:pPr marL="0" indent="0" algn="ctr">
              <a:buNone/>
            </a:pPr>
            <a:r>
              <a:rPr lang="en-GB" sz="2400" dirty="0">
                <a:hlinkClick r:id="rId2"/>
              </a:rPr>
              <a:t>https://github.com/UoB-HPC/opencl-training-slides</a:t>
            </a:r>
            <a:endParaRPr lang="en-GB" sz="2400" dirty="0"/>
          </a:p>
          <a:p>
            <a:pPr marL="0" indent="0" algn="ctr">
              <a:buNone/>
            </a:pPr>
            <a:endParaRPr lang="en-GB" sz="2400" dirty="0"/>
          </a:p>
          <a:p>
            <a:pPr marL="0" indent="0" algn="ctr">
              <a:buNone/>
            </a:pPr>
            <a:r>
              <a:rPr lang="en-GB" sz="2400" dirty="0">
                <a:hlinkClick r:id="rId3"/>
              </a:rPr>
              <a:t>https://github.com/UoB-HPC/opencl-training-code</a:t>
            </a:r>
            <a:endParaRPr lang="en-GB" sz="2400" dirty="0"/>
          </a:p>
          <a:p>
            <a:pPr marL="0" indent="0" algn="ctr">
              <a:buNone/>
            </a:pPr>
            <a:endParaRPr lang="en-GB" sz="2400" dirty="0"/>
          </a:p>
          <a:p>
            <a:pPr marL="0" indent="0" algn="ctr">
              <a:buNone/>
            </a:pPr>
            <a:r>
              <a:rPr lang="en-GB" sz="2400" dirty="0"/>
              <a:t>These may be updated during the course if necessary.</a:t>
            </a:r>
          </a:p>
          <a:p>
            <a:pPr marL="0" indent="0" algn="ctr">
              <a:buNone/>
            </a:pPr>
            <a:endParaRPr lang="en-GB" sz="2400" dirty="0"/>
          </a:p>
          <a:p>
            <a:pPr marL="0" indent="0" algn="ctr">
              <a:buNone/>
            </a:pPr>
            <a:r>
              <a:rPr lang="en-GB" sz="2400" dirty="0"/>
              <a:t>Code can be cloned to your own machines, or to the machine we’ll use for training: Isambard</a:t>
            </a:r>
          </a:p>
          <a:p>
            <a:pPr marL="0" indent="0" algn="ctr">
              <a:buNone/>
            </a:pPr>
            <a:endParaRPr lang="en-GB" sz="2400" dirty="0"/>
          </a:p>
          <a:p>
            <a:pPr marL="0" indent="0" algn="ctr">
              <a:buNone/>
            </a:pPr>
            <a:r>
              <a:rPr lang="en-GB" sz="1900" b="1" dirty="0">
                <a:latin typeface="Courier New" panose="02070309020205020404" pitchFamily="49" charset="0"/>
                <a:cs typeface="Courier New" panose="02070309020205020404" pitchFamily="49" charset="0"/>
              </a:rPr>
              <a:t>git clone </a:t>
            </a:r>
            <a:r>
              <a:rPr lang="en-GB" sz="1900" b="1" dirty="0" err="1">
                <a:latin typeface="Courier New" panose="02070309020205020404" pitchFamily="49" charset="0"/>
                <a:cs typeface="Courier New" panose="02070309020205020404" pitchFamily="49" charset="0"/>
              </a:rPr>
              <a:t>git@github.com:UoB-HPC</a:t>
            </a:r>
            <a:r>
              <a:rPr lang="en-GB" sz="1900" b="1" dirty="0">
                <a:latin typeface="Courier New" panose="02070309020205020404" pitchFamily="49" charset="0"/>
                <a:cs typeface="Courier New" panose="02070309020205020404" pitchFamily="49" charset="0"/>
              </a:rPr>
              <a:t>/</a:t>
            </a:r>
            <a:r>
              <a:rPr lang="en-GB" sz="1900" b="1" dirty="0" err="1">
                <a:latin typeface="Courier New" panose="02070309020205020404" pitchFamily="49" charset="0"/>
                <a:cs typeface="Courier New" panose="02070309020205020404" pitchFamily="49" charset="0"/>
              </a:rPr>
              <a:t>opencl</a:t>
            </a:r>
            <a:r>
              <a:rPr lang="en-GB" sz="1900" b="1" dirty="0">
                <a:latin typeface="Courier New" panose="02070309020205020404" pitchFamily="49" charset="0"/>
                <a:cs typeface="Courier New" panose="02070309020205020404" pitchFamily="49" charset="0"/>
              </a:rPr>
              <a:t>-training-</a:t>
            </a:r>
            <a:r>
              <a:rPr lang="en-GB" sz="1900" b="1" dirty="0" err="1">
                <a:latin typeface="Courier New" panose="02070309020205020404" pitchFamily="49" charset="0"/>
                <a:cs typeface="Courier New" panose="02070309020205020404" pitchFamily="49" charset="0"/>
              </a:rPr>
              <a:t>code.git</a:t>
            </a:r>
            <a:endParaRPr lang="en-GB" sz="1900" b="1"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40248</TotalTime>
  <Words>18245</Words>
  <Application>Microsoft Macintosh PowerPoint</Application>
  <PresentationFormat>On-screen Show (4:3)</PresentationFormat>
  <Paragraphs>2693</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 (CC-BY)</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1352</cp:revision>
  <dcterms:created xsi:type="dcterms:W3CDTF">2013-06-29T14:06:29Z</dcterms:created>
  <dcterms:modified xsi:type="dcterms:W3CDTF">2018-11-25T22:43:36Z</dcterms:modified>
</cp:coreProperties>
</file>